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A3DB-9836-9317-936E-10552E30B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9FB71-6116-799F-2646-439364B00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EBAB0-AF0F-8A3F-74D6-6CEEC496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13AD-36FD-4045-955E-C3647EC864B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FD017-F3CD-DAFD-4B4B-09D9341B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8AFCC-12B0-8E2B-D01B-EEAE9F73A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DE9-8AD6-48EE-B807-536100561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7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4919-3563-D4EB-71B4-D24BCB5EC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59448-DC8C-9FC8-CF6A-13599D21F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11848-ACDE-E983-ED82-3334DCD7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13AD-36FD-4045-955E-C3647EC864B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AB33A-4709-FAE7-5FE4-E9EADEBE6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87CBA-DB4D-A362-388A-5DE77AB2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DE9-8AD6-48EE-B807-536100561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DF60B-DE7A-B1E5-AA58-F63678A9E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16702-B0F3-5DB2-6A45-64CE5E15C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D8719-0043-CD5E-EAA6-B9728A413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13AD-36FD-4045-955E-C3647EC864B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00BBC-EC92-46D6-7A4C-46656117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78D12-4FE8-6798-8F94-A99DF4D9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DE9-8AD6-48EE-B807-536100561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7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0A11C-4957-926B-CECD-BBBCA80D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50409-76A8-457A-8705-ACA93CACB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7A1AD-4D65-949F-397D-2ACD8C0B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13AD-36FD-4045-955E-C3647EC864B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51F0E-3C96-77D7-CCF8-05CCA144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1E5DF-7B25-39F7-776D-B3288C90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DE9-8AD6-48EE-B807-536100561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1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B18C-4AD7-A216-7A6C-3C95DE62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7FC19-C4C4-538F-7F57-A5D2770DE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F64FB-40BC-3D9A-C959-E06C58E9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13AD-36FD-4045-955E-C3647EC864B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D80CD-8ED4-8759-CE59-85F2F941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A733E-B65A-0C00-51C4-E31921DA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DE9-8AD6-48EE-B807-536100561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303A-BEC0-A640-D13D-700ED483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863A9-A241-D9C6-F2D2-4B3BE213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A74A7-7594-7DB5-61B5-3E8F0505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BC3DB-E155-5ABB-47A8-26C8FA53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13AD-36FD-4045-955E-C3647EC864B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C850D-BD8E-C4D2-E5E9-F1B306A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F7074-3C4B-399D-FE4F-99968C5A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DE9-8AD6-48EE-B807-536100561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6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3C42-8E49-226D-DB1F-7CCF17466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1FD40-A0C9-A7C1-5E2C-9BBCE27C8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9F238-E7E6-8BE5-ED80-640CEF502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F88FDE-4305-84AC-D86E-2BABA1CC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4BF8F-4673-0737-B750-E3E64FB05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E9B1B5-DB37-5402-AE3E-207E5783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13AD-36FD-4045-955E-C3647EC864B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6A5C47-B2D9-C3C9-3389-CBB407D2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3B497-8822-895F-CE50-776B8861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DE9-8AD6-48EE-B807-536100561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8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9E3A-7497-E828-3DFE-E3D4248C6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70C05-419D-D250-0C02-A6DDC10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13AD-36FD-4045-955E-C3647EC864B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B4F78-A176-6B5F-5129-EBA19253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7DB8E-B0BB-50CC-F6E1-6C402C90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DE9-8AD6-48EE-B807-536100561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0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80B8B-7CA9-B12C-29C4-BD6CF11D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13AD-36FD-4045-955E-C3647EC864B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CCEB5-1805-FC1F-C033-86886351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2FEC9-48A5-A562-2FC7-AF7A4707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DE9-8AD6-48EE-B807-536100561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537F-4D9F-D4C7-AF55-B1D3F60E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EE961-42A1-EA43-0343-377BC2DBC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119F-5195-22AE-6E1A-DDF39F3A6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B5C47-904F-B7B3-FE98-EC9983EB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13AD-36FD-4045-955E-C3647EC864B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549B0-F889-0589-1D08-1EE93A56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0B346-03A5-0E57-CF43-A8B48D88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DE9-8AD6-48EE-B807-536100561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4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D329-720E-CEBF-CDB5-AA7C3FA4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0CA5DB-8AAE-9741-BBE2-96AE63BF2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3357D-2B9B-AF5A-38FB-8AC4A6098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51495-3F7E-6ACC-6275-F1E3D079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13AD-36FD-4045-955E-C3647EC864B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9ED8F-1525-0936-850A-2DA44BFA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78D56-3806-F757-DEF1-C0C7160B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DE9-8AD6-48EE-B807-536100561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7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6D233-594E-D7A5-7732-521CBD98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D36D4-72DF-9458-0D00-3935DB148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1D748-D3F6-081A-1ACD-419A5D866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413AD-36FD-4045-955E-C3647EC864B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AD1F3-5D22-FF8C-499E-BD0233D18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40B2F-0173-73CB-82B9-08F38BCDB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9DE9-8AD6-48EE-B807-536100561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0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F2B968E-0084-4C6E-9EA2-0F2860F08E9C" descr="IMG_0083.jpg">
            <a:extLst>
              <a:ext uri="{FF2B5EF4-FFF2-40B4-BE49-F238E27FC236}">
                <a16:creationId xmlns:a16="http://schemas.microsoft.com/office/drawing/2014/main" id="{469CB8B8-D8BD-E983-E112-EAE3F32BD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r="-1" b="-1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3" name="Group 103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4" name="Group 103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5" name="Group 103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6" name="Freeform: Shape 103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FADDCE2-4795-1636-A9C7-4B7B6385E643}"/>
              </a:ext>
            </a:extLst>
          </p:cNvPr>
          <p:cNvSpPr txBox="1"/>
          <p:nvPr/>
        </p:nvSpPr>
        <p:spPr>
          <a:xfrm>
            <a:off x="336430" y="1000664"/>
            <a:ext cx="3114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Belcher &amp; Padgett</a:t>
            </a:r>
          </a:p>
          <a:p>
            <a:r>
              <a:rPr lang="en-US" sz="4000" dirty="0">
                <a:solidFill>
                  <a:schemeClr val="bg1"/>
                </a:solidFill>
              </a:rPr>
              <a:t>South End</a:t>
            </a:r>
          </a:p>
        </p:txBody>
      </p:sp>
    </p:spTree>
    <p:extLst>
      <p:ext uri="{BB962C8B-B14F-4D97-AF65-F5344CB8AC3E}">
        <p14:creationId xmlns:p14="http://schemas.microsoft.com/office/powerpoint/2010/main" val="205483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81DE6F25-89F6-4286-A37F-91D79440557A" descr="IMG_0084.jpg">
            <a:extLst>
              <a:ext uri="{FF2B5EF4-FFF2-40B4-BE49-F238E27FC236}">
                <a16:creationId xmlns:a16="http://schemas.microsoft.com/office/drawing/2014/main" id="{F2FC0779-8B13-CC87-E8B2-F615BF2CD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030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073" name="Group 207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074" name="Group 207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078" name="Freeform: Shape 207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9" name="Freeform: Shape 207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5" name="Group 207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076" name="Freeform: Shape 207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7" name="Freeform: Shape 207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D46AE0-F786-FC30-5797-B2F1D4526520}"/>
              </a:ext>
            </a:extLst>
          </p:cNvPr>
          <p:cNvSpPr txBox="1"/>
          <p:nvPr/>
        </p:nvSpPr>
        <p:spPr>
          <a:xfrm>
            <a:off x="291573" y="1017917"/>
            <a:ext cx="3114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Belcher &amp; Padgett</a:t>
            </a:r>
          </a:p>
          <a:p>
            <a:r>
              <a:rPr lang="en-US" sz="4000" dirty="0">
                <a:solidFill>
                  <a:schemeClr val="bg1"/>
                </a:solidFill>
              </a:rPr>
              <a:t>South End</a:t>
            </a:r>
          </a:p>
        </p:txBody>
      </p:sp>
    </p:spTree>
    <p:extLst>
      <p:ext uri="{BB962C8B-B14F-4D97-AF65-F5344CB8AC3E}">
        <p14:creationId xmlns:p14="http://schemas.microsoft.com/office/powerpoint/2010/main" val="131872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F80E33C5-E043-4B99-9244-8F8CFA2D3C80" descr="IMG_0085.jpg">
            <a:extLst>
              <a:ext uri="{FF2B5EF4-FFF2-40B4-BE49-F238E27FC236}">
                <a16:creationId xmlns:a16="http://schemas.microsoft.com/office/drawing/2014/main" id="{CC2B82D5-75D9-2BEF-45CD-02325527C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7556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3080" name="Freeform: Shape 307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81" name="Group 308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3082" name="Group 308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086" name="Freeform: Shape 308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7" name="Freeform: Shape 308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83" name="Group 308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084" name="Freeform: Shape 308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5" name="Freeform: Shape 308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FFDA6B2-3C00-F4DF-347E-E34E2B858490}"/>
              </a:ext>
            </a:extLst>
          </p:cNvPr>
          <p:cNvSpPr txBox="1"/>
          <p:nvPr/>
        </p:nvSpPr>
        <p:spPr>
          <a:xfrm>
            <a:off x="395089" y="1742537"/>
            <a:ext cx="3114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North Padgett toward Krause St.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12ACAB-81BA-1C8E-1625-06565A49EF87}"/>
              </a:ext>
            </a:extLst>
          </p:cNvPr>
          <p:cNvSpPr/>
          <p:nvPr/>
        </p:nvSpPr>
        <p:spPr>
          <a:xfrm>
            <a:off x="6820169" y="2846717"/>
            <a:ext cx="1449116" cy="14751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E8EDBE22-AC34-490B-9298-ADAEDD57460E" descr="IMG_0087.jpg">
            <a:extLst>
              <a:ext uri="{FF2B5EF4-FFF2-40B4-BE49-F238E27FC236}">
                <a16:creationId xmlns:a16="http://schemas.microsoft.com/office/drawing/2014/main" id="{A62B5786-5D5E-CD21-B108-4C7299E44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r="332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4104" name="Freeform: Shape 410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105" name="Group 410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4106" name="Group 410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4110" name="Freeform: Shape 410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1" name="Freeform: Shape 411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07" name="Group 410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4108" name="Freeform: Shape 410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9" name="Freeform: Shape 410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7623975-F7A5-9138-24D5-3607295A0A55}"/>
              </a:ext>
            </a:extLst>
          </p:cNvPr>
          <p:cNvSpPr txBox="1"/>
          <p:nvPr/>
        </p:nvSpPr>
        <p:spPr>
          <a:xfrm>
            <a:off x="291573" y="1017917"/>
            <a:ext cx="31141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North End </a:t>
            </a:r>
          </a:p>
          <a:p>
            <a:r>
              <a:rPr lang="en-US" sz="4000" dirty="0">
                <a:solidFill>
                  <a:schemeClr val="bg1"/>
                </a:solidFill>
              </a:rPr>
              <a:t>Padgett &amp; Krause</a:t>
            </a:r>
          </a:p>
          <a:p>
            <a:r>
              <a:rPr lang="en-US" sz="4000" dirty="0">
                <a:solidFill>
                  <a:schemeClr val="bg1"/>
                </a:solidFill>
              </a:rPr>
              <a:t>(Bar 20)</a:t>
            </a:r>
          </a:p>
        </p:txBody>
      </p:sp>
    </p:spTree>
    <p:extLst>
      <p:ext uri="{BB962C8B-B14F-4D97-AF65-F5344CB8AC3E}">
        <p14:creationId xmlns:p14="http://schemas.microsoft.com/office/powerpoint/2010/main" val="173608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075EA2F2-62FB-4BBE-BA5F-90D517F5023D" descr="IMG_0089.jpg">
            <a:extLst>
              <a:ext uri="{FF2B5EF4-FFF2-40B4-BE49-F238E27FC236}">
                <a16:creationId xmlns:a16="http://schemas.microsoft.com/office/drawing/2014/main" id="{3498D6EF-B4E2-C33D-C636-666909B25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r="5305" b="-1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5128" name="Freeform: Shape 512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129" name="Group 512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5130" name="Group 512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5134" name="Freeform: Shape 513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5" name="Freeform: Shape 513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31" name="Group 513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5132" name="Freeform: Shape 513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3" name="Freeform: Shape 513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585D1B-9C51-2050-BE09-C5BFF84F9A3B}"/>
              </a:ext>
            </a:extLst>
          </p:cNvPr>
          <p:cNvSpPr txBox="1"/>
          <p:nvPr/>
        </p:nvSpPr>
        <p:spPr>
          <a:xfrm>
            <a:off x="291573" y="1017917"/>
            <a:ext cx="311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Padgett &amp; Padgett</a:t>
            </a:r>
          </a:p>
        </p:txBody>
      </p:sp>
    </p:spTree>
    <p:extLst>
      <p:ext uri="{BB962C8B-B14F-4D97-AF65-F5344CB8AC3E}">
        <p14:creationId xmlns:p14="http://schemas.microsoft.com/office/powerpoint/2010/main" val="384492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blueprint&#10;&#10;Description automatically generated">
            <a:extLst>
              <a:ext uri="{FF2B5EF4-FFF2-40B4-BE49-F238E27FC236}">
                <a16:creationId xmlns:a16="http://schemas.microsoft.com/office/drawing/2014/main" id="{14C2A251-7AA4-2DB7-5934-6C0343BD3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D5F83D95-E9BD-C1A4-0C4D-67CBDE9A404E}"/>
              </a:ext>
            </a:extLst>
          </p:cNvPr>
          <p:cNvSpPr/>
          <p:nvPr/>
        </p:nvSpPr>
        <p:spPr>
          <a:xfrm>
            <a:off x="6254151" y="142337"/>
            <a:ext cx="284671" cy="3286663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Tuck Drive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2FC3669-A2D5-6A6A-9FA5-BF3D25474F04}"/>
              </a:ext>
            </a:extLst>
          </p:cNvPr>
          <p:cNvSpPr/>
          <p:nvPr/>
        </p:nvSpPr>
        <p:spPr>
          <a:xfrm>
            <a:off x="319177" y="3366459"/>
            <a:ext cx="9911751" cy="2674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Padgett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5DBE943-450E-5ED3-C874-430CC3FE41B5}"/>
              </a:ext>
            </a:extLst>
          </p:cNvPr>
          <p:cNvSpPr/>
          <p:nvPr/>
        </p:nvSpPr>
        <p:spPr>
          <a:xfrm>
            <a:off x="4075981" y="3633878"/>
            <a:ext cx="284672" cy="32077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Tuck Drive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7E74255-4E5C-5D04-2E73-EF87EEC57454}"/>
              </a:ext>
            </a:extLst>
          </p:cNvPr>
          <p:cNvSpPr/>
          <p:nvPr/>
        </p:nvSpPr>
        <p:spPr>
          <a:xfrm>
            <a:off x="72948" y="142337"/>
            <a:ext cx="3213716" cy="14470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 &amp; South Padgett renamed to Tuck Drive during the October 23, 2023 meeting</a:t>
            </a:r>
          </a:p>
        </p:txBody>
      </p:sp>
    </p:spTree>
    <p:extLst>
      <p:ext uri="{BB962C8B-B14F-4D97-AF65-F5344CB8AC3E}">
        <p14:creationId xmlns:p14="http://schemas.microsoft.com/office/powerpoint/2010/main" val="1783401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48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Karch</dc:creator>
  <cp:lastModifiedBy>Cindy Karch</cp:lastModifiedBy>
  <cp:revision>1</cp:revision>
  <dcterms:created xsi:type="dcterms:W3CDTF">2023-11-27T21:33:32Z</dcterms:created>
  <dcterms:modified xsi:type="dcterms:W3CDTF">2023-11-27T22:16:47Z</dcterms:modified>
</cp:coreProperties>
</file>